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01" r:id="rId3"/>
    <p:sldId id="304" r:id="rId4"/>
    <p:sldId id="303" r:id="rId5"/>
    <p:sldId id="302" r:id="rId6"/>
    <p:sldId id="300" r:id="rId7"/>
    <p:sldId id="299" r:id="rId8"/>
    <p:sldId id="298" r:id="rId9"/>
    <p:sldId id="297" r:id="rId10"/>
    <p:sldId id="274" r:id="rId11"/>
    <p:sldId id="275" r:id="rId12"/>
    <p:sldId id="276" r:id="rId13"/>
    <p:sldId id="280" r:id="rId14"/>
    <p:sldId id="281" r:id="rId15"/>
    <p:sldId id="278" r:id="rId16"/>
    <p:sldId id="287" r:id="rId17"/>
    <p:sldId id="290" r:id="rId18"/>
    <p:sldId id="288" r:id="rId19"/>
    <p:sldId id="289" r:id="rId20"/>
    <p:sldId id="291" r:id="rId21"/>
    <p:sldId id="292" r:id="rId22"/>
    <p:sldId id="293" r:id="rId23"/>
    <p:sldId id="294" r:id="rId24"/>
    <p:sldId id="29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>
      <p:cViewPr varScale="1">
        <p:scale>
          <a:sx n="89" d="100"/>
          <a:sy n="89" d="100"/>
        </p:scale>
        <p:origin x="32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54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67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93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6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4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1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83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9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69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20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2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D95A3-209B-4A3A-B84B-31D4978F125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2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74" y="0"/>
            <a:ext cx="11642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052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76" y="1716656"/>
            <a:ext cx="11624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348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24" y="69011"/>
            <a:ext cx="115307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559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68" y="0"/>
            <a:ext cx="11611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87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72" y="80363"/>
            <a:ext cx="11353286" cy="669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613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61" y="0"/>
            <a:ext cx="11602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19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320" y="159063"/>
            <a:ext cx="11252763" cy="663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5830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05" y="0"/>
            <a:ext cx="115723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19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72" y="171642"/>
            <a:ext cx="11362239" cy="668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056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79" y="0"/>
            <a:ext cx="115860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8182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967" y="109267"/>
            <a:ext cx="116010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94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44903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68" y="0"/>
            <a:ext cx="11611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634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74" y="0"/>
            <a:ext cx="11595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09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74" y="0"/>
            <a:ext cx="11642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072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79" y="188487"/>
            <a:ext cx="11198976" cy="660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3893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01" y="0"/>
            <a:ext cx="116333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03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21" y="0"/>
            <a:ext cx="11617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87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770" y="0"/>
            <a:ext cx="115844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114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72" y="0"/>
            <a:ext cx="115962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87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83" y="0"/>
            <a:ext cx="11600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188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62" y="0"/>
            <a:ext cx="115908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181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74" y="0"/>
            <a:ext cx="116250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0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55" y="284574"/>
            <a:ext cx="10883158" cy="640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843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3512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Tinhpt</dc:creator>
  <cp:lastModifiedBy>Tinhpt</cp:lastModifiedBy>
  <cp:revision>72</cp:revision>
  <dcterms:created xsi:type="dcterms:W3CDTF">2021-02-11T11:20:39Z</dcterms:created>
  <dcterms:modified xsi:type="dcterms:W3CDTF">2021-05-21T09:25:37Z</dcterms:modified>
</cp:coreProperties>
</file>

<file path=docProps/thumbnail.jpeg>
</file>